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9556DF-FA1F-40A9-8FE6-FFF4844CFAD5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549A80-4CFC-45A5-B80C-0AD5D86C0CC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54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56DF-FA1F-40A9-8FE6-FFF4844CFAD5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9A80-4CFC-45A5-B80C-0AD5D86C0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74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56DF-FA1F-40A9-8FE6-FFF4844CFAD5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9A80-4CFC-45A5-B80C-0AD5D86C0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7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56DF-FA1F-40A9-8FE6-FFF4844CFAD5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9A80-4CFC-45A5-B80C-0AD5D86C0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2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56DF-FA1F-40A9-8FE6-FFF4844CFAD5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9A80-4CFC-45A5-B80C-0AD5D86C0CC8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02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56DF-FA1F-40A9-8FE6-FFF4844CFAD5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9A80-4CFC-45A5-B80C-0AD5D86C0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4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56DF-FA1F-40A9-8FE6-FFF4844CFAD5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9A80-4CFC-45A5-B80C-0AD5D86C0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6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56DF-FA1F-40A9-8FE6-FFF4844CFAD5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9A80-4CFC-45A5-B80C-0AD5D86C0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81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56DF-FA1F-40A9-8FE6-FFF4844CFAD5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9A80-4CFC-45A5-B80C-0AD5D86C0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6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56DF-FA1F-40A9-8FE6-FFF4844CFAD5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9A80-4CFC-45A5-B80C-0AD5D86C0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44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56DF-FA1F-40A9-8FE6-FFF4844CFAD5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9A80-4CFC-45A5-B80C-0AD5D86C0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89556DF-FA1F-40A9-8FE6-FFF4844CFAD5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A549A80-4CFC-45A5-B80C-0AD5D86C0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8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ZMZcTmHatc" TargetMode="External"/><Relationship Id="rId2" Type="http://schemas.openxmlformats.org/officeDocument/2006/relationships/hyperlink" Target="https://www.youtube.com/watch?v=w-pKowisR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odlawn.org.uk/copy-of-secondar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Preparation for Adulthood</a:t>
            </a:r>
            <a:b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Making Choices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296" y="8594724"/>
            <a:ext cx="9144000" cy="245352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0364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Have Your Say | K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71" y="4306887"/>
            <a:ext cx="571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71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825" y="3343470"/>
            <a:ext cx="7836629" cy="1124817"/>
          </a:xfrm>
        </p:spPr>
        <p:txBody>
          <a:bodyPr/>
          <a:lstStyle/>
          <a:p>
            <a:r>
              <a:rPr lang="en-GB" dirty="0" smtClean="0"/>
              <a:t>Year 7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54" y="937726"/>
            <a:ext cx="7512075" cy="4038600"/>
          </a:xfrm>
        </p:spPr>
        <p:txBody>
          <a:bodyPr>
            <a:normAutofit fontScale="92500" lnSpcReduction="20000"/>
          </a:bodyPr>
          <a:lstStyle/>
          <a:p>
            <a:r>
              <a:rPr lang="en-GB" sz="5400" dirty="0" smtClean="0"/>
              <a:t>You will have a Person </a:t>
            </a:r>
          </a:p>
          <a:p>
            <a:pPr marL="45720" indent="0">
              <a:buNone/>
            </a:pPr>
            <a:r>
              <a:rPr lang="en-GB" sz="5400" dirty="0" smtClean="0"/>
              <a:t>Centred Review </a:t>
            </a:r>
          </a:p>
          <a:p>
            <a:r>
              <a:rPr lang="en-GB" sz="5400" dirty="0" smtClean="0"/>
              <a:t>You will discuss what is </a:t>
            </a:r>
          </a:p>
          <a:p>
            <a:pPr marL="45720" indent="0">
              <a:buNone/>
            </a:pPr>
            <a:r>
              <a:rPr lang="en-GB" sz="5400" dirty="0" smtClean="0"/>
              <a:t>working well.</a:t>
            </a:r>
          </a:p>
          <a:p>
            <a:r>
              <a:rPr lang="en-GB" sz="5400" dirty="0" smtClean="0"/>
              <a:t>You will discuss goals and aspirations. </a:t>
            </a:r>
            <a:endParaRPr lang="en-GB" sz="5400" dirty="0"/>
          </a:p>
        </p:txBody>
      </p:sp>
      <p:pic>
        <p:nvPicPr>
          <p:cNvPr id="2050" name="Picture 2" descr="Person Centred Plan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81" y="624083"/>
            <a:ext cx="3910004" cy="36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69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Person Centred review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2523931"/>
          </a:xfrm>
        </p:spPr>
        <p:txBody>
          <a:bodyPr/>
          <a:lstStyle/>
          <a:p>
            <a:r>
              <a:rPr lang="en-GB" dirty="0" smtClean="0"/>
              <a:t>For you :</a:t>
            </a:r>
            <a:r>
              <a:rPr lang="en-GB" dirty="0">
                <a:hlinkClick r:id="rId2"/>
              </a:rPr>
              <a:t>Person Centred Reviews- a guide for young people and families - YouTube</a:t>
            </a:r>
            <a:endParaRPr lang="en-GB" dirty="0" smtClean="0"/>
          </a:p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endParaRPr lang="en-GB" dirty="0"/>
          </a:p>
          <a:p>
            <a:r>
              <a:rPr lang="en-GB" dirty="0" smtClean="0"/>
              <a:t>For your parents/carers : </a:t>
            </a:r>
            <a:r>
              <a:rPr lang="en-GB" dirty="0">
                <a:hlinkClick r:id="rId3"/>
              </a:rPr>
              <a:t>Person centred reviews - YouTube</a:t>
            </a:r>
            <a:endParaRPr lang="en-GB" dirty="0"/>
          </a:p>
        </p:txBody>
      </p:sp>
      <p:pic>
        <p:nvPicPr>
          <p:cNvPr id="3074" name="Picture 2" descr="Person Centered Care Approach - Person centred care poll 11 : &gt; level 2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28" y="3851162"/>
            <a:ext cx="2764907" cy="252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8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308" y="939433"/>
            <a:ext cx="4126933" cy="25366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From Year 9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935" y="2442287"/>
            <a:ext cx="6981310" cy="3755571"/>
          </a:xfrm>
        </p:spPr>
        <p:txBody>
          <a:bodyPr>
            <a:normAutofit lnSpcReduction="10000"/>
          </a:bodyPr>
          <a:lstStyle/>
          <a:p>
            <a:r>
              <a:rPr lang="en-GB" sz="3600" dirty="0" smtClean="0"/>
              <a:t>A Connexions adviser will attend your person Centred Review. </a:t>
            </a:r>
          </a:p>
          <a:p>
            <a:r>
              <a:rPr lang="en-GB" sz="3600" dirty="0" smtClean="0"/>
              <a:t>They will get to know you and your family.</a:t>
            </a:r>
          </a:p>
          <a:p>
            <a:r>
              <a:rPr lang="en-GB" sz="3600" dirty="0" smtClean="0"/>
              <a:t>They will come to your review every year and help you plan your next steps. </a:t>
            </a:r>
            <a:endParaRPr lang="en-GB" sz="3600" dirty="0"/>
          </a:p>
        </p:txBody>
      </p:sp>
      <p:pic>
        <p:nvPicPr>
          <p:cNvPr id="4098" name="Picture 2" descr="CONNEXIONs (Coordinator) · MKL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04" y="1066267"/>
            <a:ext cx="5019351" cy="99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xt step clipart 10 free Cliparts | Download images on Clipground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77" y="4320073"/>
            <a:ext cx="1408922" cy="14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9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033" y="880188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 will discuss your interests and which route you might take through school.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122" name="Picture 2" descr="Which road to take stock illustration. Illustration of contrast - 2586220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5" b="9780"/>
          <a:stretch/>
        </p:blipFill>
        <p:spPr bwMode="auto">
          <a:xfrm>
            <a:off x="3409183" y="2500604"/>
            <a:ext cx="534029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6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lessons you are good at and do you enjoy the most ?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6146" name="Picture 2" descr="year 5 imagination project inspired by portraits on pinterest | Art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87" y="1259333"/>
            <a:ext cx="3339039" cy="483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9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20402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At 16 years old you can make a choice!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Stay for Post 16        or               Leave for College</a:t>
            </a:r>
            <a:endParaRPr lang="en-GB" dirty="0"/>
          </a:p>
        </p:txBody>
      </p:sp>
      <p:pic>
        <p:nvPicPr>
          <p:cNvPr id="7170" name="Picture 2" descr="Image result for woodlawn scho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18" y="2417017"/>
            <a:ext cx="2838008" cy="302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College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04" y="2971119"/>
            <a:ext cx="28956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7996" y="5299307"/>
            <a:ext cx="64764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Check out our Prospectus 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1625" y="6068748"/>
            <a:ext cx="3091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Post 16 | </a:t>
            </a:r>
            <a:r>
              <a:rPr lang="en-GB" dirty="0" err="1" smtClean="0">
                <a:hlinkClick r:id="rId4"/>
              </a:rPr>
              <a:t>woodlawn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9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 18 years old you make another choice! </a:t>
            </a:r>
            <a:endParaRPr lang="en-GB" dirty="0"/>
          </a:p>
        </p:txBody>
      </p:sp>
      <p:pic>
        <p:nvPicPr>
          <p:cNvPr id="8194" name="Picture 2" descr="Image result for College Tex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53" y="3690354"/>
            <a:ext cx="2429832" cy="160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ey Findings: Adults with One or More Functional Disabilitie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11" y="2950174"/>
            <a:ext cx="2220540" cy="14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mployment With a Disability Resource Guide | Velvet Job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91" y="1763647"/>
            <a:ext cx="3558884" cy="237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ow to get a job with an intellectual disability | A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7" y="1763647"/>
            <a:ext cx="2975896" cy="167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Working Roots trainees are the toast of North Tyneside | North Tynesid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95" y="3433665"/>
            <a:ext cx="2901268" cy="155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Supported Independent Living (SIL) – Helping Soluti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87" y="4243724"/>
            <a:ext cx="3511356" cy="234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8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will help you every step of the way! </a:t>
            </a:r>
            <a:endParaRPr lang="en-GB" dirty="0"/>
          </a:p>
        </p:txBody>
      </p:sp>
      <p:pic>
        <p:nvPicPr>
          <p:cNvPr id="9218" name="Picture 2" descr="Every Step of the Way stock illustration. Illustration of teamwork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10936"/>
          <a:stretch/>
        </p:blipFill>
        <p:spPr bwMode="auto">
          <a:xfrm>
            <a:off x="3574773" y="2202024"/>
            <a:ext cx="5009116" cy="34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6943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34</TotalTime>
  <Words>161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Basis</vt:lpstr>
      <vt:lpstr>Preparation for Adulthood Making Choices</vt:lpstr>
      <vt:lpstr>Year 7 </vt:lpstr>
      <vt:lpstr>What is a Person Centred review ?</vt:lpstr>
      <vt:lpstr>From Year 9 </vt:lpstr>
      <vt:lpstr>We will discuss your interests and which route you might take through school. </vt:lpstr>
      <vt:lpstr>Which lessons you are good at and do you enjoy the most ? </vt:lpstr>
      <vt:lpstr>At 16 years old you can make a choice!  Stay for Post 16        or               Leave for College</vt:lpstr>
      <vt:lpstr>At 18 years old you make another choice! </vt:lpstr>
      <vt:lpstr>We will help you every step of the way! </vt:lpstr>
    </vt:vector>
  </TitlesOfParts>
  <Company>Woodlawn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Adulthood Making Choices</dc:title>
  <dc:creator>Nichola Aldcroft</dc:creator>
  <cp:lastModifiedBy>Nichola Aldcroft</cp:lastModifiedBy>
  <cp:revision>5</cp:revision>
  <dcterms:created xsi:type="dcterms:W3CDTF">2023-07-03T14:25:02Z</dcterms:created>
  <dcterms:modified xsi:type="dcterms:W3CDTF">2023-07-03T14:59:55Z</dcterms:modified>
</cp:coreProperties>
</file>